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0" r:id="rId8"/>
    <p:sldId id="266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lulu.zhang@ashermed.com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lulu.zhang@ashermed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3BC1C-DD6A-434C-8781-FAE906ED57A3}" type="doc">
      <dgm:prSet loTypeId="urn:microsoft.com/office/officeart/2005/8/layout/list1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zh-CN" altLang="en-US"/>
        </a:p>
      </dgm:t>
    </dgm:pt>
    <dgm:pt modelId="{4DB2C606-8B7A-4353-9B7E-2F0A3FE9A969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rgbClr val="113788"/>
          </a:solidFill>
        </a:ln>
      </dgm:spPr>
      <dgm:t>
        <a:bodyPr/>
        <a:lstStyle/>
        <a:p>
          <a:pPr algn="l"/>
          <a:r>
            <a:rPr lang="zh-CN" altLang="en-US" sz="3200" dirty="0" smtClean="0"/>
            <a:t>温蕤</a:t>
          </a:r>
          <a:endParaRPr lang="en-US" altLang="zh-CN" sz="3200" dirty="0" smtClean="0"/>
        </a:p>
        <a:p>
          <a:pPr algn="r"/>
          <a:r>
            <a:rPr lang="zh-CN" altLang="en-US" sz="1800" dirty="0" smtClean="0">
              <a:latin typeface="黑体" panose="02010609060101010101" pitchFamily="49" charset="-122"/>
              <a:ea typeface="黑体" panose="02010609060101010101" pitchFamily="49" charset="-122"/>
            </a:rPr>
            <a:t>上海艾莎信息科技有限公司</a:t>
          </a:r>
          <a:endParaRPr lang="zh-CN" altLang="en-US" sz="1800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C94DF12E-ACCD-4F5E-9F51-7C3871C2675E}" type="parTrans" cxnId="{5C54793C-EEBF-4832-9E30-C732D0F16243}">
      <dgm:prSet/>
      <dgm:spPr/>
      <dgm:t>
        <a:bodyPr/>
        <a:lstStyle/>
        <a:p>
          <a:endParaRPr lang="zh-CN" altLang="en-US"/>
        </a:p>
      </dgm:t>
    </dgm:pt>
    <dgm:pt modelId="{C6CDDF87-35CF-40AE-B746-58709B2B3032}" type="sibTrans" cxnId="{5C54793C-EEBF-4832-9E30-C732D0F16243}">
      <dgm:prSet/>
      <dgm:spPr/>
      <dgm:t>
        <a:bodyPr/>
        <a:lstStyle/>
        <a:p>
          <a:endParaRPr lang="zh-CN" altLang="en-US"/>
        </a:p>
      </dgm:t>
    </dgm:pt>
    <dgm:pt modelId="{70F1B124-DEAD-40A1-BF0F-787A935CB3CC}">
      <dgm:prSet phldrT="[文本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E94723"/>
          </a:solidFill>
        </a:ln>
      </dgm:spPr>
      <dgm:t>
        <a:bodyPr/>
        <a:lstStyle/>
        <a:p>
          <a:r>
            <a:rPr lang="en-US" altLang="zh-CN" sz="1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Tel: </a:t>
          </a:r>
          <a:r>
            <a: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021-3367 </a:t>
          </a:r>
          <a:r>
            <a: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1530</a:t>
          </a:r>
          <a:r>
            <a:rPr lang="zh-CN" altLang="en-US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（工作时间</a:t>
          </a:r>
          <a:r>
            <a: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9:30am—5:00pm)</a:t>
          </a:r>
          <a:endParaRPr lang="zh-CN" altLang="en-US" sz="18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CE0242C-0059-4CBF-9C35-492B04830A85}" type="parTrans" cxnId="{48F98EFC-DF8A-4EB2-92B7-BC0B74ECA07D}">
      <dgm:prSet/>
      <dgm:spPr/>
      <dgm:t>
        <a:bodyPr/>
        <a:lstStyle/>
        <a:p>
          <a:endParaRPr lang="zh-CN" altLang="en-US"/>
        </a:p>
      </dgm:t>
    </dgm:pt>
    <dgm:pt modelId="{80811E58-75E3-401B-9EB5-E90696A5D315}" type="sibTrans" cxnId="{48F98EFC-DF8A-4EB2-92B7-BC0B74ECA07D}">
      <dgm:prSet/>
      <dgm:spPr/>
      <dgm:t>
        <a:bodyPr/>
        <a:lstStyle/>
        <a:p>
          <a:endParaRPr lang="zh-CN" altLang="en-US"/>
        </a:p>
      </dgm:t>
    </dgm:pt>
    <dgm:pt modelId="{58F30C66-DE37-44EA-A886-984E2FDE0940}">
      <dgm:prSet phldrT="[文本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E94723"/>
          </a:solidFill>
        </a:ln>
      </dgm:spPr>
      <dgm:t>
        <a:bodyPr/>
        <a:lstStyle/>
        <a:p>
          <a:r>
            <a:rPr lang="en-US" altLang="en-US" sz="1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Email</a:t>
          </a:r>
          <a:r>
            <a:rPr lang="zh-CN" altLang="en-US" sz="1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：</a:t>
          </a:r>
          <a:r>
            <a:rPr lang="en-US" altLang="zh-CN" sz="1800" u="sng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</a:rPr>
            <a:t>carry</a:t>
          </a:r>
          <a:r>
            <a:rPr lang="en-US" altLang="zh-CN" sz="1800" u="sng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.w</a:t>
          </a:r>
          <a:r>
            <a:rPr lang="en-US" altLang="zh-CN" sz="1800" b="0" u="sng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e</a:t>
          </a:r>
          <a:r>
            <a:rPr lang="en-US" altLang="zh-CN" sz="1800" b="0" u="sng" dirty="0" err="1" smtClean="0"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n</a:t>
          </a:r>
          <a:r>
            <a:rPr lang="en-US" altLang="en-US" sz="1800" dirty="0" err="1" smtClean="0"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@ashermed.com</a:t>
          </a:r>
          <a:endParaRPr lang="zh-CN" altLang="en-US" sz="1800" dirty="0">
            <a:latin typeface="+mn-lt"/>
            <a:ea typeface="微软雅黑" panose="020B0503020204020204" pitchFamily="34" charset="-122"/>
          </a:endParaRPr>
        </a:p>
      </dgm:t>
    </dgm:pt>
    <dgm:pt modelId="{D7F43C67-D379-4AAD-9EB3-60DD67CB9733}" type="parTrans" cxnId="{FA8E4F2A-BD33-448A-BDA7-747530214E92}">
      <dgm:prSet/>
      <dgm:spPr/>
      <dgm:t>
        <a:bodyPr/>
        <a:lstStyle/>
        <a:p>
          <a:endParaRPr lang="zh-CN" altLang="en-US"/>
        </a:p>
      </dgm:t>
    </dgm:pt>
    <dgm:pt modelId="{512D525A-4237-4901-ADDE-C17B12F52AAB}" type="sibTrans" cxnId="{FA8E4F2A-BD33-448A-BDA7-747530214E92}">
      <dgm:prSet/>
      <dgm:spPr/>
      <dgm:t>
        <a:bodyPr/>
        <a:lstStyle/>
        <a:p>
          <a:endParaRPr lang="zh-CN" altLang="en-US"/>
        </a:p>
      </dgm:t>
    </dgm:pt>
    <dgm:pt modelId="{C9F9A939-BC3E-4B2C-AEBB-177E117D5D94}">
      <dgm:prSet phldrT="[文本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E94723"/>
          </a:solidFill>
        </a:ln>
      </dgm:spPr>
      <dgm:t>
        <a:bodyPr/>
        <a:lstStyle/>
        <a:p>
          <a:r>
            <a:rPr lang="zh-CN" altLang="en-US" sz="1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地址：</a:t>
          </a:r>
          <a:r>
            <a:rPr 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上海市徐汇区柳州路</a:t>
          </a:r>
          <a:r>
            <a:rPr lang="en-US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399</a:t>
          </a:r>
          <a:r>
            <a:rPr 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号甲上海主角</a:t>
          </a:r>
          <a:r>
            <a:rPr lang="en-US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60</a:t>
          </a:r>
          <a:r>
            <a: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1</a:t>
          </a:r>
          <a:endParaRPr lang="zh-CN" altLang="en-US" sz="18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39DE351-EA87-4971-84CB-8447B4DC5DD7}" type="parTrans" cxnId="{57CC3231-A91A-4878-8337-9F0BFFADD213}">
      <dgm:prSet/>
      <dgm:spPr/>
      <dgm:t>
        <a:bodyPr/>
        <a:lstStyle/>
        <a:p>
          <a:endParaRPr lang="zh-CN" altLang="en-US"/>
        </a:p>
      </dgm:t>
    </dgm:pt>
    <dgm:pt modelId="{875A6A2B-DF70-495C-9BBD-6A0921368818}" type="sibTrans" cxnId="{57CC3231-A91A-4878-8337-9F0BFFADD213}">
      <dgm:prSet/>
      <dgm:spPr/>
      <dgm:t>
        <a:bodyPr/>
        <a:lstStyle/>
        <a:p>
          <a:endParaRPr lang="zh-CN" altLang="en-US"/>
        </a:p>
      </dgm:t>
    </dgm:pt>
    <dgm:pt modelId="{76C616C3-E85C-4AF9-A233-84704F8B6428}">
      <dgm:prSet phldrT="[文本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E94723"/>
          </a:solidFill>
        </a:ln>
      </dgm:spPr>
      <dgm:t>
        <a:bodyPr/>
        <a:lstStyle/>
        <a:p>
          <a:r>
            <a:rPr lang="zh-CN" altLang="en-US" sz="1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邮政编码：</a:t>
          </a:r>
          <a:r>
            <a: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200030</a:t>
          </a:r>
          <a:endParaRPr lang="zh-CN" altLang="en-US" sz="18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62D704A-5554-4F1B-AB4B-F2AD67730D05}" type="parTrans" cxnId="{EB31B22B-AF82-46DC-8301-58D00C243D8B}">
      <dgm:prSet/>
      <dgm:spPr/>
      <dgm:t>
        <a:bodyPr/>
        <a:lstStyle/>
        <a:p>
          <a:endParaRPr lang="zh-CN" altLang="en-US"/>
        </a:p>
      </dgm:t>
    </dgm:pt>
    <dgm:pt modelId="{85245F71-F92D-4197-BF8A-BF59ACC98038}" type="sibTrans" cxnId="{EB31B22B-AF82-46DC-8301-58D00C243D8B}">
      <dgm:prSet/>
      <dgm:spPr/>
      <dgm:t>
        <a:bodyPr/>
        <a:lstStyle/>
        <a:p>
          <a:endParaRPr lang="zh-CN" altLang="en-US"/>
        </a:p>
      </dgm:t>
    </dgm:pt>
    <dgm:pt modelId="{1DB944EC-4A77-4821-A908-CE5F3F9BA3EE}" type="pres">
      <dgm:prSet presAssocID="{86F3BC1C-DD6A-434C-8781-FAE906ED57A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4A2942A-F511-4425-AA4F-8CB87598E514}" type="pres">
      <dgm:prSet presAssocID="{4DB2C606-8B7A-4353-9B7E-2F0A3FE9A969}" presName="parentLin" presStyleCnt="0"/>
      <dgm:spPr/>
    </dgm:pt>
    <dgm:pt modelId="{B9835340-2912-4EF7-B85D-032DAEBD9A07}" type="pres">
      <dgm:prSet presAssocID="{4DB2C606-8B7A-4353-9B7E-2F0A3FE9A969}" presName="parentLeftMargin" presStyleLbl="node1" presStyleIdx="0" presStyleCnt="1"/>
      <dgm:spPr/>
      <dgm:t>
        <a:bodyPr/>
        <a:lstStyle/>
        <a:p>
          <a:endParaRPr lang="zh-CN" altLang="en-US"/>
        </a:p>
      </dgm:t>
    </dgm:pt>
    <dgm:pt modelId="{405608AC-64DA-4B57-9CE0-DD3A3DA1F4FD}" type="pres">
      <dgm:prSet presAssocID="{4DB2C606-8B7A-4353-9B7E-2F0A3FE9A969}" presName="parentText" presStyleLbl="node1" presStyleIdx="0" presStyleCnt="1" custScaleX="94245" custScaleY="51824" custLinFactNeighborX="-44686" custLinFactNeighborY="-3298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C07DE89-DAD2-4D12-AA5D-03D7AE4B060B}" type="pres">
      <dgm:prSet presAssocID="{4DB2C606-8B7A-4353-9B7E-2F0A3FE9A969}" presName="negativeSpace" presStyleCnt="0"/>
      <dgm:spPr/>
    </dgm:pt>
    <dgm:pt modelId="{3310DAFA-533D-4C7C-9872-797C4E132D6A}" type="pres">
      <dgm:prSet presAssocID="{4DB2C606-8B7A-4353-9B7E-2F0A3FE9A969}" presName="childText" presStyleLbl="conFgAcc1" presStyleIdx="0" presStyleCnt="1" custLinFactNeighborX="812" custLinFactNeighborY="-1879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1809A89-122E-4592-9049-356AAF84F8F4}" type="presOf" srcId="{70F1B124-DEAD-40A1-BF0F-787A935CB3CC}" destId="{3310DAFA-533D-4C7C-9872-797C4E132D6A}" srcOrd="0" destOrd="0" presId="urn:microsoft.com/office/officeart/2005/8/layout/list1"/>
    <dgm:cxn modelId="{FA8E4F2A-BD33-448A-BDA7-747530214E92}" srcId="{4DB2C606-8B7A-4353-9B7E-2F0A3FE9A969}" destId="{58F30C66-DE37-44EA-A886-984E2FDE0940}" srcOrd="1" destOrd="0" parTransId="{D7F43C67-D379-4AAD-9EB3-60DD67CB9733}" sibTransId="{512D525A-4237-4901-ADDE-C17B12F52AAB}"/>
    <dgm:cxn modelId="{48F98EFC-DF8A-4EB2-92B7-BC0B74ECA07D}" srcId="{4DB2C606-8B7A-4353-9B7E-2F0A3FE9A969}" destId="{70F1B124-DEAD-40A1-BF0F-787A935CB3CC}" srcOrd="0" destOrd="0" parTransId="{ACE0242C-0059-4CBF-9C35-492B04830A85}" sibTransId="{80811E58-75E3-401B-9EB5-E90696A5D315}"/>
    <dgm:cxn modelId="{BF08AAD0-F97C-42DC-B64A-E64DD124D7F6}" type="presOf" srcId="{4DB2C606-8B7A-4353-9B7E-2F0A3FE9A969}" destId="{405608AC-64DA-4B57-9CE0-DD3A3DA1F4FD}" srcOrd="1" destOrd="0" presId="urn:microsoft.com/office/officeart/2005/8/layout/list1"/>
    <dgm:cxn modelId="{1654E7B7-F045-4C35-B3E5-5897D52C94F5}" type="presOf" srcId="{4DB2C606-8B7A-4353-9B7E-2F0A3FE9A969}" destId="{B9835340-2912-4EF7-B85D-032DAEBD9A07}" srcOrd="0" destOrd="0" presId="urn:microsoft.com/office/officeart/2005/8/layout/list1"/>
    <dgm:cxn modelId="{38E07FF9-930B-4906-A0E1-90BF3D823665}" type="presOf" srcId="{76C616C3-E85C-4AF9-A233-84704F8B6428}" destId="{3310DAFA-533D-4C7C-9872-797C4E132D6A}" srcOrd="0" destOrd="3" presId="urn:microsoft.com/office/officeart/2005/8/layout/list1"/>
    <dgm:cxn modelId="{5C54793C-EEBF-4832-9E30-C732D0F16243}" srcId="{86F3BC1C-DD6A-434C-8781-FAE906ED57A3}" destId="{4DB2C606-8B7A-4353-9B7E-2F0A3FE9A969}" srcOrd="0" destOrd="0" parTransId="{C94DF12E-ACCD-4F5E-9F51-7C3871C2675E}" sibTransId="{C6CDDF87-35CF-40AE-B746-58709B2B3032}"/>
    <dgm:cxn modelId="{DF1E75F2-4BC9-43E1-89E8-44CC1C240FCA}" type="presOf" srcId="{C9F9A939-BC3E-4B2C-AEBB-177E117D5D94}" destId="{3310DAFA-533D-4C7C-9872-797C4E132D6A}" srcOrd="0" destOrd="2" presId="urn:microsoft.com/office/officeart/2005/8/layout/list1"/>
    <dgm:cxn modelId="{EB31B22B-AF82-46DC-8301-58D00C243D8B}" srcId="{4DB2C606-8B7A-4353-9B7E-2F0A3FE9A969}" destId="{76C616C3-E85C-4AF9-A233-84704F8B6428}" srcOrd="3" destOrd="0" parTransId="{F62D704A-5554-4F1B-AB4B-F2AD67730D05}" sibTransId="{85245F71-F92D-4197-BF8A-BF59ACC98038}"/>
    <dgm:cxn modelId="{57CC3231-A91A-4878-8337-9F0BFFADD213}" srcId="{4DB2C606-8B7A-4353-9B7E-2F0A3FE9A969}" destId="{C9F9A939-BC3E-4B2C-AEBB-177E117D5D94}" srcOrd="2" destOrd="0" parTransId="{E39DE351-EA87-4971-84CB-8447B4DC5DD7}" sibTransId="{875A6A2B-DF70-495C-9BBD-6A0921368818}"/>
    <dgm:cxn modelId="{FF821656-0399-4BDE-BC05-E6B7A202E22A}" type="presOf" srcId="{58F30C66-DE37-44EA-A886-984E2FDE0940}" destId="{3310DAFA-533D-4C7C-9872-797C4E132D6A}" srcOrd="0" destOrd="1" presId="urn:microsoft.com/office/officeart/2005/8/layout/list1"/>
    <dgm:cxn modelId="{6D0B9B87-9F7D-43AA-85F8-6CEF83D9EADE}" type="presOf" srcId="{86F3BC1C-DD6A-434C-8781-FAE906ED57A3}" destId="{1DB944EC-4A77-4821-A908-CE5F3F9BA3EE}" srcOrd="0" destOrd="0" presId="urn:microsoft.com/office/officeart/2005/8/layout/list1"/>
    <dgm:cxn modelId="{413DFF3F-F2A0-477F-A0D3-905A666A571C}" type="presParOf" srcId="{1DB944EC-4A77-4821-A908-CE5F3F9BA3EE}" destId="{E4A2942A-F511-4425-AA4F-8CB87598E514}" srcOrd="0" destOrd="0" presId="urn:microsoft.com/office/officeart/2005/8/layout/list1"/>
    <dgm:cxn modelId="{0E2BDB71-1B73-4EB8-B35D-1A156A5DCA15}" type="presParOf" srcId="{E4A2942A-F511-4425-AA4F-8CB87598E514}" destId="{B9835340-2912-4EF7-B85D-032DAEBD9A07}" srcOrd="0" destOrd="0" presId="urn:microsoft.com/office/officeart/2005/8/layout/list1"/>
    <dgm:cxn modelId="{D585A726-8ECE-4B38-ACF8-1FE5D32B8C35}" type="presParOf" srcId="{E4A2942A-F511-4425-AA4F-8CB87598E514}" destId="{405608AC-64DA-4B57-9CE0-DD3A3DA1F4FD}" srcOrd="1" destOrd="0" presId="urn:microsoft.com/office/officeart/2005/8/layout/list1"/>
    <dgm:cxn modelId="{D4FF5C74-9412-4574-A598-485946AC2F3B}" type="presParOf" srcId="{1DB944EC-4A77-4821-A908-CE5F3F9BA3EE}" destId="{7C07DE89-DAD2-4D12-AA5D-03D7AE4B060B}" srcOrd="1" destOrd="0" presId="urn:microsoft.com/office/officeart/2005/8/layout/list1"/>
    <dgm:cxn modelId="{3954B1FD-DB3A-44A3-9D22-9D9672DCE95F}" type="presParOf" srcId="{1DB944EC-4A77-4821-A908-CE5F3F9BA3EE}" destId="{3310DAFA-533D-4C7C-9872-797C4E132D6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0DAFA-533D-4C7C-9872-797C4E132D6A}">
      <dsp:nvSpPr>
        <dsp:cNvPr id="0" name=""/>
        <dsp:cNvSpPr/>
      </dsp:nvSpPr>
      <dsp:spPr>
        <a:xfrm>
          <a:off x="0" y="186803"/>
          <a:ext cx="6688414" cy="3071250"/>
        </a:xfrm>
        <a:prstGeom prst="rect">
          <a:avLst/>
        </a:prstGeom>
        <a:solidFill>
          <a:schemeClr val="lt1"/>
        </a:solidFill>
        <a:ln w="12700" cap="flat" cmpd="sng" algn="ctr">
          <a:solidFill>
            <a:srgbClr val="E94723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19095" tIns="1353820" rIns="51909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Tel: </a:t>
          </a:r>
          <a:r>
            <a:rPr lang="en-US" alt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021-3367 </a:t>
          </a:r>
          <a:r>
            <a:rPr lang="en-US" alt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1530</a:t>
          </a:r>
          <a:r>
            <a:rPr lang="zh-CN" altLang="en-US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（工作时间</a:t>
          </a:r>
          <a:r>
            <a:rPr lang="en-US" alt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9:30am—5:00pm)</a:t>
          </a:r>
          <a:endParaRPr lang="zh-CN" altLang="en-US" sz="18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Email</a:t>
          </a:r>
          <a:r>
            <a:rPr lang="zh-CN" altLang="en-US" sz="1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：</a:t>
          </a:r>
          <a:r>
            <a:rPr lang="en-US" altLang="zh-CN" sz="1800" u="sng" kern="1200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</a:rPr>
            <a:t>carry</a:t>
          </a:r>
          <a:r>
            <a:rPr lang="en-US" altLang="zh-CN" sz="1800" u="sng" kern="1200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.w</a:t>
          </a:r>
          <a:r>
            <a:rPr lang="en-US" altLang="zh-CN" sz="1800" b="0" u="sng" kern="1200" dirty="0" err="1" smtClean="0">
              <a:solidFill>
                <a:schemeClr val="accent5"/>
              </a:solidFill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e</a:t>
          </a:r>
          <a:r>
            <a:rPr lang="en-US" altLang="zh-CN" sz="1800" b="0" u="sng" kern="1200" dirty="0" err="1" smtClean="0"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n</a:t>
          </a:r>
          <a:r>
            <a:rPr lang="en-US" altLang="en-US" sz="1800" kern="1200" dirty="0" err="1" smtClean="0">
              <a:latin typeface="+mn-lt"/>
              <a:ea typeface="微软雅黑" panose="020B0503020204020204" pitchFamily="34" charset="-122"/>
              <a:hlinkClick xmlns:r="http://schemas.openxmlformats.org/officeDocument/2006/relationships" r:id="rId1"/>
            </a:rPr>
            <a:t>@ashermed.com</a:t>
          </a:r>
          <a:endParaRPr lang="zh-CN" altLang="en-US" sz="1800" kern="1200" dirty="0">
            <a:latin typeface="+mn-lt"/>
            <a:ea typeface="微软雅黑" panose="020B0503020204020204" pitchFamily="34" charset="-12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地址：</a:t>
          </a:r>
          <a:r>
            <a:rPr 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上海市徐汇区柳州路</a:t>
          </a:r>
          <a:r>
            <a:rPr lang="en-US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399</a:t>
          </a:r>
          <a:r>
            <a:rPr 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号甲上海主角</a:t>
          </a:r>
          <a:r>
            <a:rPr lang="en-US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60</a:t>
          </a:r>
          <a:r>
            <a:rPr lang="en-US" alt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1</a:t>
          </a:r>
          <a:endParaRPr lang="zh-CN" altLang="en-US" sz="18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邮政编码：</a:t>
          </a:r>
          <a:r>
            <a:rPr lang="en-US" altLang="zh-CN" sz="1800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200030</a:t>
          </a:r>
          <a:endParaRPr lang="zh-CN" altLang="en-US" sz="18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0" y="186803"/>
        <a:ext cx="6688414" cy="3071250"/>
      </dsp:txXfrm>
    </dsp:sp>
    <dsp:sp modelId="{405608AC-64DA-4B57-9CE0-DD3A3DA1F4FD}">
      <dsp:nvSpPr>
        <dsp:cNvPr id="0" name=""/>
        <dsp:cNvSpPr/>
      </dsp:nvSpPr>
      <dsp:spPr>
        <a:xfrm>
          <a:off x="184981" y="0"/>
          <a:ext cx="4412447" cy="994398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rgbClr val="113788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76964" tIns="0" rIns="17696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温蕤</a:t>
          </a:r>
          <a:endParaRPr lang="en-US" altLang="zh-CN" sz="3200" kern="1200" dirty="0" smtClean="0"/>
        </a:p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上海艾莎信息科技有限公司</a:t>
          </a:r>
          <a:endParaRPr lang="zh-CN" altLang="en-US" sz="1800" kern="1200" dirty="0"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233524" y="48543"/>
        <a:ext cx="4315361" cy="897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57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48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885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模板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120000"/>
              <a:buFontTx/>
              <a:buBlip>
                <a:blip r:embed="rId2"/>
              </a:buBlip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685800" indent="-228600">
              <a:buSzPct val="120000"/>
              <a:buFontTx/>
              <a:buBlip>
                <a:blip r:embed="rId2"/>
              </a:buBlip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>
              <a:buFontTx/>
              <a:buBlip>
                <a:blip r:embed="rId2"/>
              </a:buBlip>
              <a:defRPr sz="1800">
                <a:latin typeface="黑体" panose="02010609060101010101" pitchFamily="49" charset="-122"/>
                <a:ea typeface="黑体" panose="02010609060101010101" pitchFamily="49" charset="-122"/>
              </a:defRPr>
            </a:lvl3pPr>
          </a:lstStyle>
          <a:p>
            <a:pPr lvl="0"/>
            <a:r>
              <a:rPr lang="zh-CN" altLang="en-US" dirty="0" smtClean="0"/>
              <a:t> 单击此处编辑母版文本样式</a:t>
            </a:r>
          </a:p>
          <a:p>
            <a:pPr lvl="1"/>
            <a:r>
              <a:rPr lang="zh-CN" altLang="en-US" dirty="0" smtClean="0"/>
              <a:t> 第二级</a:t>
            </a:r>
          </a:p>
          <a:p>
            <a:pPr lvl="2"/>
            <a:r>
              <a:rPr lang="zh-CN" altLang="en-US" dirty="0" smtClean="0"/>
              <a:t> 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28650" y="784227"/>
            <a:ext cx="7886700" cy="62547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1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01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49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98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88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31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45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89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64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F2189-5118-4546-B389-4BF29D678391}" type="datetimeFigureOut">
              <a:rPr lang="zh-CN" altLang="en-US" smtClean="0"/>
              <a:t>2016/5/3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B5A87-515B-4E85-BE17-1CC5A8A6A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98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申请平台操作指南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mtClean="0"/>
              <a:t>2016-05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19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平台注册与登陆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登陆申请平台：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zl.ashermed.com</a:t>
            </a:r>
          </a:p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选择注册，输入手机号码，点击登陆，系统显示登陆密码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次登陆平台时可直接输入用户名（手机号）、密码登陆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l="2853" r="9923"/>
          <a:stretch/>
        </p:blipFill>
        <p:spPr>
          <a:xfrm>
            <a:off x="764628" y="3556218"/>
            <a:ext cx="3034862" cy="216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090" y="3556218"/>
            <a:ext cx="3034424" cy="2160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59320" y="5872655"/>
            <a:ext cx="1673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首次登陆界面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15260" y="5869186"/>
            <a:ext cx="222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第二次及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后登陆界面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40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项目申请书下载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点击左侧项目申请书下载，进入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下载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页面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" y="2398087"/>
            <a:ext cx="8734425" cy="2362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矩形 6"/>
          <p:cNvSpPr/>
          <p:nvPr/>
        </p:nvSpPr>
        <p:spPr>
          <a:xfrm>
            <a:off x="412124" y="4224270"/>
            <a:ext cx="1918952" cy="4507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6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项目操作指南下载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点击左侧操作指南下载，进入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下载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页面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06" y="2500626"/>
            <a:ext cx="7959144" cy="21744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矩形 6"/>
          <p:cNvSpPr/>
          <p:nvPr/>
        </p:nvSpPr>
        <p:spPr>
          <a:xfrm>
            <a:off x="592428" y="3902296"/>
            <a:ext cx="1545465" cy="283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项目课件下载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点击乙肝需求登记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患教资料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讲课课件，进入下载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页面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目前课件为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年版本，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年课件正在制作中，请随时关注课件更新。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28" y="2786597"/>
            <a:ext cx="4391696" cy="32771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7451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讲座申请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点击乙肝需求登记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健康讲座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添加讲座，进入申请页面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填写医院信息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填写全年计划场次，输入场次（数字）后点击回车，页面跳出对应场次计划详细列表，根据页面内容依次填写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948" y="2216963"/>
            <a:ext cx="3814054" cy="14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1039" y="4210945"/>
            <a:ext cx="3306963" cy="252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04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讲座反馈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点击讲座报告上传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上传列表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添加附件，上传讲座反馈资料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填写讲座时间、医院名称，点击选择文件，从本地上传压缩文件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19357"/>
          <a:stretch/>
        </p:blipFill>
        <p:spPr>
          <a:xfrm>
            <a:off x="1062201" y="2791973"/>
            <a:ext cx="6347227" cy="360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7688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CN" altLang="zh-CN" dirty="0"/>
              <a:t>项</a:t>
            </a:r>
            <a:r>
              <a:rPr lang="zh-CN" altLang="zh-CN" dirty="0" smtClean="0"/>
              <a:t>目办联系</a:t>
            </a:r>
            <a:r>
              <a:rPr lang="zh-CN" altLang="en-US" dirty="0" smtClean="0"/>
              <a:t>方式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210995"/>
              </p:ext>
            </p:extLst>
          </p:nvPr>
        </p:nvGraphicFramePr>
        <p:xfrm>
          <a:off x="1141942" y="1793216"/>
          <a:ext cx="6688414" cy="3770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99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4864" y="2683323"/>
            <a:ext cx="7886700" cy="1325563"/>
          </a:xfrm>
        </p:spPr>
        <p:txBody>
          <a:bodyPr/>
          <a:lstStyle/>
          <a:p>
            <a:pPr algn="ctr"/>
            <a:r>
              <a:rPr lang="zh-CN" altLang="en-US" i="1" dirty="0" smtClean="0"/>
              <a:t>谢谢！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74185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236</Words>
  <Application>Microsoft Office PowerPoint</Application>
  <PresentationFormat>全屏显示(4:3)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宋体</vt:lpstr>
      <vt:lpstr>微软雅黑</vt:lpstr>
      <vt:lpstr>Arial</vt:lpstr>
      <vt:lpstr>Calibri</vt:lpstr>
      <vt:lpstr>Calibri Light</vt:lpstr>
      <vt:lpstr>Office 主题</vt:lpstr>
      <vt:lpstr>申请平台操作指南</vt:lpstr>
      <vt:lpstr>平台注册与登陆</vt:lpstr>
      <vt:lpstr>项目申请书下载</vt:lpstr>
      <vt:lpstr>项目操作指南下载</vt:lpstr>
      <vt:lpstr>项目课件下载</vt:lpstr>
      <vt:lpstr>讲座申请</vt:lpstr>
      <vt:lpstr>讲座反馈</vt:lpstr>
      <vt:lpstr>项目办联系方式</vt:lpstr>
      <vt:lpstr>谢谢！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申请平台操作指南</dc:title>
  <dc:creator>张禄</dc:creator>
  <cp:lastModifiedBy>温蕤</cp:lastModifiedBy>
  <cp:revision>13</cp:revision>
  <dcterms:created xsi:type="dcterms:W3CDTF">2016-04-25T04:50:21Z</dcterms:created>
  <dcterms:modified xsi:type="dcterms:W3CDTF">2016-05-03T05:01:31Z</dcterms:modified>
</cp:coreProperties>
</file>